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58" r:id="rId4"/>
    <p:sldId id="271" r:id="rId5"/>
    <p:sldId id="275" r:id="rId6"/>
    <p:sldId id="276" r:id="rId7"/>
    <p:sldId id="280" r:id="rId8"/>
    <p:sldId id="277" r:id="rId9"/>
    <p:sldId id="278" r:id="rId10"/>
    <p:sldId id="279" r:id="rId11"/>
    <p:sldId id="283" r:id="rId12"/>
    <p:sldId id="284" r:id="rId13"/>
    <p:sldId id="272" r:id="rId14"/>
    <p:sldId id="273" r:id="rId15"/>
    <p:sldId id="281" r:id="rId16"/>
    <p:sldId id="282" r:id="rId17"/>
    <p:sldId id="285" r:id="rId18"/>
    <p:sldId id="286" r:id="rId19"/>
    <p:sldId id="287" r:id="rId20"/>
    <p:sldId id="288" r:id="rId21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2F2F2"/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 autoAdjust="0"/>
    <p:restoredTop sz="94213" autoAdjust="0"/>
  </p:normalViewPr>
  <p:slideViewPr>
    <p:cSldViewPr snapToGrid="0" snapToObjects="1">
      <p:cViewPr>
        <p:scale>
          <a:sx n="125" d="100"/>
          <a:sy n="125" d="100"/>
        </p:scale>
        <p:origin x="1842" y="984"/>
      </p:cViewPr>
      <p:guideLst>
        <p:guide orient="horz" pos="1895"/>
        <p:guide pos="33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10:11:51.363" v="2364" actId="20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modSp add">
        <pc:chgData name="Kevin DeRudder" userId="b8db0611-c7c8-4114-b23c-d54441a090d5" providerId="ADAL" clId="{9D3A542D-FD2A-43C3-84C5-5789E61393C0}" dt="2018-12-20T10:03:57.190" v="1776" actId="20577"/>
        <pc:sldMkLst>
          <pc:docMk/>
          <pc:sldMk cId="681738333" sldId="308"/>
        </pc:sldMkLst>
        <pc:spChg chg="mod">
          <ac:chgData name="Kevin DeRudder" userId="b8db0611-c7c8-4114-b23c-d54441a090d5" providerId="ADAL" clId="{9D3A542D-FD2A-43C3-84C5-5789E61393C0}" dt="2018-12-20T10:03:57.190" v="1776" actId="20577"/>
          <ac:spMkLst>
            <pc:docMk/>
            <pc:sldMk cId="681738333" sldId="308"/>
            <ac:spMk id="5" creationId="{B8BE17F8-C6B1-4839-8B99-2FEFF56FD993}"/>
          </ac:spMkLst>
        </pc:spChg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addSp delSp modSp add">
        <pc:chgData name="Kevin DeRudder" userId="b8db0611-c7c8-4114-b23c-d54441a090d5" providerId="ADAL" clId="{9D3A542D-FD2A-43C3-84C5-5789E61393C0}" dt="2018-12-20T10:08:05.066" v="2039" actId="115"/>
        <pc:sldMkLst>
          <pc:docMk/>
          <pc:sldMk cId="1235263451" sldId="309"/>
        </pc:sldMkLst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2" creationId="{4B3592D2-C2E7-42BA-ABAA-EF88CADE3A28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3" creationId="{FEAD06F9-8ED2-4A38-BC37-E296C967FBD2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4" creationId="{88D3376E-1B29-40EF-8078-13B04850D535}"/>
          </ac:spMkLst>
        </pc:spChg>
        <pc:spChg chg="add mod">
          <ac:chgData name="Kevin DeRudder" userId="b8db0611-c7c8-4114-b23c-d54441a090d5" providerId="ADAL" clId="{9D3A542D-FD2A-43C3-84C5-5789E61393C0}" dt="2018-12-20T10:04:12.824" v="1801" actId="20577"/>
          <ac:spMkLst>
            <pc:docMk/>
            <pc:sldMk cId="1235263451" sldId="309"/>
            <ac:spMk id="5" creationId="{07D406AD-8AD6-4B21-AD56-A4ED57F542F1}"/>
          </ac:spMkLst>
        </pc:spChg>
        <pc:spChg chg="add mod">
          <ac:chgData name="Kevin DeRudder" userId="b8db0611-c7c8-4114-b23c-d54441a090d5" providerId="ADAL" clId="{9D3A542D-FD2A-43C3-84C5-5789E61393C0}" dt="2018-12-20T10:08:05.066" v="2039" actId="115"/>
          <ac:spMkLst>
            <pc:docMk/>
            <pc:sldMk cId="1235263451" sldId="309"/>
            <ac:spMk id="6" creationId="{48EFE33D-4540-4398-B08A-2828E5070FB3}"/>
          </ac:spMkLst>
        </pc:spChg>
        <pc:spChg chg="add mod">
          <ac:chgData name="Kevin DeRudder" userId="b8db0611-c7c8-4114-b23c-d54441a090d5" providerId="ADAL" clId="{9D3A542D-FD2A-43C3-84C5-5789E61393C0}" dt="2018-12-20T10:05:52.566" v="1963" actId="1076"/>
          <ac:spMkLst>
            <pc:docMk/>
            <pc:sldMk cId="1235263451" sldId="309"/>
            <ac:spMk id="7" creationId="{8AF3B062-3687-42EE-AF41-3EFF0FD4C0E8}"/>
          </ac:spMkLst>
        </pc:spChg>
        <pc:spChg chg="add mod">
          <ac:chgData name="Kevin DeRudder" userId="b8db0611-c7c8-4114-b23c-d54441a090d5" providerId="ADAL" clId="{9D3A542D-FD2A-43C3-84C5-5789E61393C0}" dt="2018-12-20T10:06:02.815" v="1985" actId="20577"/>
          <ac:spMkLst>
            <pc:docMk/>
            <pc:sldMk cId="1235263451" sldId="309"/>
            <ac:spMk id="8" creationId="{617955A4-2E59-4A5C-8CF2-D56974212A2A}"/>
          </ac:spMkLst>
        </pc:spChg>
        <pc:spChg chg="add mod">
          <ac:chgData name="Kevin DeRudder" userId="b8db0611-c7c8-4114-b23c-d54441a090d5" providerId="ADAL" clId="{9D3A542D-FD2A-43C3-84C5-5789E61393C0}" dt="2018-12-20T10:06:11.296" v="1996" actId="20577"/>
          <ac:spMkLst>
            <pc:docMk/>
            <pc:sldMk cId="1235263451" sldId="309"/>
            <ac:spMk id="9" creationId="{2F43D5F0-3D47-4A7B-A38E-B2A26B0D5750}"/>
          </ac:spMkLst>
        </pc:spChg>
        <pc:spChg chg="add mod">
          <ac:chgData name="Kevin DeRudder" userId="b8db0611-c7c8-4114-b23c-d54441a090d5" providerId="ADAL" clId="{9D3A542D-FD2A-43C3-84C5-5789E61393C0}" dt="2018-12-20T10:06:17.608" v="2003" actId="20577"/>
          <ac:spMkLst>
            <pc:docMk/>
            <pc:sldMk cId="1235263451" sldId="309"/>
            <ac:spMk id="10" creationId="{1E72EDC0-FF18-4FEE-B199-58752A6F2DEC}"/>
          </ac:spMkLst>
        </pc:spChg>
        <pc:spChg chg="add mod">
          <ac:chgData name="Kevin DeRudder" userId="b8db0611-c7c8-4114-b23c-d54441a090d5" providerId="ADAL" clId="{9D3A542D-FD2A-43C3-84C5-5789E61393C0}" dt="2018-12-20T10:06:33.637" v="2019" actId="1076"/>
          <ac:spMkLst>
            <pc:docMk/>
            <pc:sldMk cId="1235263451" sldId="309"/>
            <ac:spMk id="11" creationId="{8C2B10FE-2677-491D-AD13-DB607D18F705}"/>
          </ac:spMkLst>
        </pc:spChg>
        <pc:spChg chg="add mod">
          <ac:chgData name="Kevin DeRudder" userId="b8db0611-c7c8-4114-b23c-d54441a090d5" providerId="ADAL" clId="{9D3A542D-FD2A-43C3-84C5-5789E61393C0}" dt="2018-12-20T10:06:37.761" v="2021" actId="1076"/>
          <ac:spMkLst>
            <pc:docMk/>
            <pc:sldMk cId="1235263451" sldId="309"/>
            <ac:spMk id="12" creationId="{3CC0AAC5-C5D4-46C6-B847-42CA5F241899}"/>
          </ac:spMkLst>
        </pc:spChg>
        <pc:spChg chg="add mod">
          <ac:chgData name="Kevin DeRudder" userId="b8db0611-c7c8-4114-b23c-d54441a090d5" providerId="ADAL" clId="{9D3A542D-FD2A-43C3-84C5-5789E61393C0}" dt="2018-12-20T10:06:42.277" v="2023" actId="1076"/>
          <ac:spMkLst>
            <pc:docMk/>
            <pc:sldMk cId="1235263451" sldId="309"/>
            <ac:spMk id="13" creationId="{1AFCF068-C816-4C00-9AF2-C7B14AFAAC40}"/>
          </ac:spMkLst>
        </pc:spChg>
        <pc:cxnChg chg="add mod">
          <ac:chgData name="Kevin DeRudder" userId="b8db0611-c7c8-4114-b23c-d54441a090d5" providerId="ADAL" clId="{9D3A542D-FD2A-43C3-84C5-5789E61393C0}" dt="2018-12-20T10:06:59.995" v="2025" actId="14861"/>
          <ac:cxnSpMkLst>
            <pc:docMk/>
            <pc:sldMk cId="1235263451" sldId="309"/>
            <ac:cxnSpMk id="15" creationId="{C3C0C38D-C6F0-4B49-AF59-5097A4CD85C8}"/>
          </ac:cxnSpMkLst>
        </pc:cxnChg>
        <pc:cxnChg chg="add mod">
          <ac:chgData name="Kevin DeRudder" userId="b8db0611-c7c8-4114-b23c-d54441a090d5" providerId="ADAL" clId="{9D3A542D-FD2A-43C3-84C5-5789E61393C0}" dt="2018-12-20T10:07:06.096" v="2028" actId="14100"/>
          <ac:cxnSpMkLst>
            <pc:docMk/>
            <pc:sldMk cId="1235263451" sldId="309"/>
            <ac:cxnSpMk id="16" creationId="{5F1E252C-869F-41A7-B5DF-7C4628828858}"/>
          </ac:cxnSpMkLst>
        </pc:cxnChg>
        <pc:cxnChg chg="add mod">
          <ac:chgData name="Kevin DeRudder" userId="b8db0611-c7c8-4114-b23c-d54441a090d5" providerId="ADAL" clId="{9D3A542D-FD2A-43C3-84C5-5789E61393C0}" dt="2018-12-20T10:07:13.653" v="2031" actId="14100"/>
          <ac:cxnSpMkLst>
            <pc:docMk/>
            <pc:sldMk cId="1235263451" sldId="309"/>
            <ac:cxnSpMk id="19" creationId="{C437F3CF-CD34-4F8D-8832-DA072C42A824}"/>
          </ac:cxnSpMkLst>
        </pc:cxnChg>
        <pc:cxnChg chg="add mod">
          <ac:chgData name="Kevin DeRudder" userId="b8db0611-c7c8-4114-b23c-d54441a090d5" providerId="ADAL" clId="{9D3A542D-FD2A-43C3-84C5-5789E61393C0}" dt="2018-12-20T10:07:20.264" v="2033" actId="1076"/>
          <ac:cxnSpMkLst>
            <pc:docMk/>
            <pc:sldMk cId="1235263451" sldId="309"/>
            <ac:cxnSpMk id="22" creationId="{0A3F19ED-A2A2-4B1E-8DEC-03FBA40CF077}"/>
          </ac:cxnSpMkLst>
        </pc:cxnChg>
        <pc:cxnChg chg="add mod">
          <ac:chgData name="Kevin DeRudder" userId="b8db0611-c7c8-4114-b23c-d54441a090d5" providerId="ADAL" clId="{9D3A542D-FD2A-43C3-84C5-5789E61393C0}" dt="2018-12-20T10:07:27.137" v="2035" actId="1076"/>
          <ac:cxnSpMkLst>
            <pc:docMk/>
            <pc:sldMk cId="1235263451" sldId="309"/>
            <ac:cxnSpMk id="23" creationId="{C7470EC3-B9FF-45D1-9040-F5386665FFB3}"/>
          </ac:cxnSpMkLst>
        </pc:cxnChg>
        <pc:cxnChg chg="add mod">
          <ac:chgData name="Kevin DeRudder" userId="b8db0611-c7c8-4114-b23c-d54441a090d5" providerId="ADAL" clId="{9D3A542D-FD2A-43C3-84C5-5789E61393C0}" dt="2018-12-20T10:07:35.973" v="2037" actId="1076"/>
          <ac:cxnSpMkLst>
            <pc:docMk/>
            <pc:sldMk cId="1235263451" sldId="309"/>
            <ac:cxnSpMk id="24" creationId="{A5F946C9-7C2C-49EB-A155-F8382EE6BD44}"/>
          </ac:cxnSpMkLst>
        </pc:cxnChg>
      </pc:sldChg>
      <pc:sldChg chg="modSp add">
        <pc:chgData name="Kevin DeRudder" userId="b8db0611-c7c8-4114-b23c-d54441a090d5" providerId="ADAL" clId="{9D3A542D-FD2A-43C3-84C5-5789E61393C0}" dt="2018-12-20T10:09:35.470" v="2225" actId="20577"/>
        <pc:sldMkLst>
          <pc:docMk/>
          <pc:sldMk cId="11740564" sldId="310"/>
        </pc:sldMkLst>
        <pc:spChg chg="mod">
          <ac:chgData name="Kevin DeRudder" userId="b8db0611-c7c8-4114-b23c-d54441a090d5" providerId="ADAL" clId="{9D3A542D-FD2A-43C3-84C5-5789E61393C0}" dt="2018-12-20T10:08:14.227" v="2063" actId="20577"/>
          <ac:spMkLst>
            <pc:docMk/>
            <pc:sldMk cId="11740564" sldId="310"/>
            <ac:spMk id="2" creationId="{9233ADDA-5CD6-4F53-9E0C-98AE48EA6DB6}"/>
          </ac:spMkLst>
        </pc:spChg>
        <pc:spChg chg="mod">
          <ac:chgData name="Kevin DeRudder" userId="b8db0611-c7c8-4114-b23c-d54441a090d5" providerId="ADAL" clId="{9D3A542D-FD2A-43C3-84C5-5789E61393C0}" dt="2018-12-20T10:09:35.470" v="2225" actId="20577"/>
          <ac:spMkLst>
            <pc:docMk/>
            <pc:sldMk cId="11740564" sldId="310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modSp add ord">
        <pc:chgData name="Kevin DeRudder" userId="b8db0611-c7c8-4114-b23c-d54441a090d5" providerId="ADAL" clId="{9D3A542D-FD2A-43C3-84C5-5789E61393C0}" dt="2018-12-20T10:10:59.456" v="2328" actId="20577"/>
        <pc:sldMkLst>
          <pc:docMk/>
          <pc:sldMk cId="2222593762" sldId="311"/>
        </pc:sldMkLst>
        <pc:spChg chg="mod">
          <ac:chgData name="Kevin DeRudder" userId="b8db0611-c7c8-4114-b23c-d54441a090d5" providerId="ADAL" clId="{9D3A542D-FD2A-43C3-84C5-5789E61393C0}" dt="2018-12-20T10:10:59.456" v="2328" actId="20577"/>
          <ac:spMkLst>
            <pc:docMk/>
            <pc:sldMk cId="2222593762" sldId="311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addSp delSp modSp add">
        <pc:chgData name="Kevin DeRudder" userId="b8db0611-c7c8-4114-b23c-d54441a090d5" providerId="ADAL" clId="{9D3A542D-FD2A-43C3-84C5-5789E61393C0}" dt="2018-12-20T10:11:51.363" v="2364" actId="207"/>
        <pc:sldMkLst>
          <pc:docMk/>
          <pc:sldMk cId="3320498468" sldId="312"/>
        </pc:sldMkLst>
        <pc:spChg chg="mod">
          <ac:chgData name="Kevin DeRudder" userId="b8db0611-c7c8-4114-b23c-d54441a090d5" providerId="ADAL" clId="{9D3A542D-FD2A-43C3-84C5-5789E61393C0}" dt="2018-12-20T10:11:27.025" v="2354" actId="20577"/>
          <ac:spMkLst>
            <pc:docMk/>
            <pc:sldMk cId="3320498468" sldId="312"/>
            <ac:spMk id="2" creationId="{1BC24514-9924-4CEF-8507-4038AA97D596}"/>
          </ac:spMkLst>
        </pc:spChg>
        <pc:spChg chg="del">
          <ac:chgData name="Kevin DeRudder" userId="b8db0611-c7c8-4114-b23c-d54441a090d5" providerId="ADAL" clId="{9D3A542D-FD2A-43C3-84C5-5789E61393C0}" dt="2018-12-20T10:11:29.134" v="2355" actId="478"/>
          <ac:spMkLst>
            <pc:docMk/>
            <pc:sldMk cId="3320498468" sldId="312"/>
            <ac:spMk id="3" creationId="{CFA17FB8-2F6C-4F03-856C-D5549F8434C6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4" creationId="{58246693-554D-4F19-A998-B1AD7FABCF63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5" creationId="{9FC57219-BDC0-480A-B8A9-1ACD113BEF2B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6" creationId="{BA7E83A2-9959-450B-AB52-05043A75FF65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7" creationId="{A6882519-61FD-487C-B6C0-49748C4CDC14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8" creationId="{760EEB90-2A36-4521-8335-39A20133EE6C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9" creationId="{87F99FFA-D21E-4762-9830-FA155532BD57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0" creationId="{66FFFDA0-EE73-4FE0-8CA5-4F1A53A6D692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1" creationId="{C871A9B1-D0B4-48F9-8D9B-472CF72926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756D72-FC11-4D67-A41A-0DAB85CCE206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62FBD5EE-8543-4B9F-85A1-22EE9CA7022B}">
      <dgm:prSet phldrT="[Text]"/>
      <dgm:spPr>
        <a:xfrm>
          <a:off x="0" y="167588"/>
          <a:ext cx="1319211" cy="527684"/>
        </a:xfrm>
        <a:prstGeom prst="chevron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nl-BE" dirty="0">
              <a:solidFill>
                <a:sysClr val="window" lastClr="FFFFFF"/>
              </a:solidFill>
              <a:latin typeface="Ubuntu" pitchFamily="34" charset="0"/>
              <a:ea typeface="+mn-ea"/>
              <a:cs typeface="+mn-cs"/>
            </a:rPr>
            <a:t>Request</a:t>
          </a:r>
        </a:p>
      </dgm:t>
    </dgm:pt>
    <dgm:pt modelId="{299B505B-235B-4242-81A3-9391B58302D2}" type="parTrans" cxnId="{E2CEB05E-3ABC-4402-8375-EB37E2F59665}">
      <dgm:prSet/>
      <dgm:spPr/>
      <dgm:t>
        <a:bodyPr/>
        <a:lstStyle/>
        <a:p>
          <a:endParaRPr lang="nl-BE">
            <a:latin typeface="Ubuntu" pitchFamily="34" charset="0"/>
          </a:endParaRPr>
        </a:p>
      </dgm:t>
    </dgm:pt>
    <dgm:pt modelId="{B88247F5-E1D9-452E-9C78-300B05982CCA}" type="sibTrans" cxnId="{E2CEB05E-3ABC-4402-8375-EB37E2F59665}">
      <dgm:prSet/>
      <dgm:spPr/>
      <dgm:t>
        <a:bodyPr/>
        <a:lstStyle/>
        <a:p>
          <a:endParaRPr lang="nl-BE">
            <a:latin typeface="Ubuntu" pitchFamily="34" charset="0"/>
          </a:endParaRPr>
        </a:p>
      </dgm:t>
    </dgm:pt>
    <dgm:pt modelId="{808DE357-0A3A-4AA5-AD6A-FA785DC5F3D4}">
      <dgm:prSet phldrT="[Text]"/>
      <dgm:spPr>
        <a:xfrm>
          <a:off x="1187290" y="167588"/>
          <a:ext cx="1319211" cy="527684"/>
        </a:xfrm>
        <a:prstGeom prst="chevron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nl-BE">
              <a:solidFill>
                <a:sysClr val="window" lastClr="FFFFFF"/>
              </a:solidFill>
              <a:latin typeface="Ubuntu" pitchFamily="34" charset="0"/>
              <a:ea typeface="+mn-ea"/>
              <a:cs typeface="+mn-cs"/>
            </a:rPr>
            <a:t>Routing</a:t>
          </a:r>
        </a:p>
      </dgm:t>
    </dgm:pt>
    <dgm:pt modelId="{19EE6DD8-34CA-4A55-9C64-02E57430D8A8}" type="parTrans" cxnId="{B87EC757-1AA5-4E71-A641-B8A433C504A4}">
      <dgm:prSet/>
      <dgm:spPr/>
      <dgm:t>
        <a:bodyPr/>
        <a:lstStyle/>
        <a:p>
          <a:endParaRPr lang="nl-BE">
            <a:latin typeface="Ubuntu" pitchFamily="34" charset="0"/>
          </a:endParaRPr>
        </a:p>
      </dgm:t>
    </dgm:pt>
    <dgm:pt modelId="{447C8DCC-9AC9-41C6-8F9A-AD8D03AD21BD}" type="sibTrans" cxnId="{B87EC757-1AA5-4E71-A641-B8A433C504A4}">
      <dgm:prSet/>
      <dgm:spPr/>
      <dgm:t>
        <a:bodyPr/>
        <a:lstStyle/>
        <a:p>
          <a:endParaRPr lang="nl-BE">
            <a:latin typeface="Ubuntu" pitchFamily="34" charset="0"/>
          </a:endParaRPr>
        </a:p>
      </dgm:t>
    </dgm:pt>
    <dgm:pt modelId="{39133B2F-9F7F-4BA2-A944-D485A4EE6AB0}">
      <dgm:prSet phldrT="[Text]"/>
      <dgm:spPr>
        <a:xfrm>
          <a:off x="2374580" y="167588"/>
          <a:ext cx="1319211" cy="527684"/>
        </a:xfrm>
        <a:prstGeom prst="chevron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nl-BE">
              <a:solidFill>
                <a:sysClr val="window" lastClr="FFFFFF"/>
              </a:solidFill>
              <a:latin typeface="Ubuntu" pitchFamily="34" charset="0"/>
              <a:ea typeface="+mn-ea"/>
              <a:cs typeface="+mn-cs"/>
            </a:rPr>
            <a:t>Controller</a:t>
          </a:r>
        </a:p>
      </dgm:t>
    </dgm:pt>
    <dgm:pt modelId="{07FF5B3F-E232-41D1-A74B-53F2FB943F47}" type="parTrans" cxnId="{C1E394B9-63D2-44A3-AC36-5998A50232B1}">
      <dgm:prSet/>
      <dgm:spPr/>
      <dgm:t>
        <a:bodyPr/>
        <a:lstStyle/>
        <a:p>
          <a:endParaRPr lang="nl-BE">
            <a:latin typeface="Ubuntu" pitchFamily="34" charset="0"/>
          </a:endParaRPr>
        </a:p>
      </dgm:t>
    </dgm:pt>
    <dgm:pt modelId="{B90FA54A-601B-4C4D-9C53-AE7032F5FE46}" type="sibTrans" cxnId="{C1E394B9-63D2-44A3-AC36-5998A50232B1}">
      <dgm:prSet/>
      <dgm:spPr/>
      <dgm:t>
        <a:bodyPr/>
        <a:lstStyle/>
        <a:p>
          <a:endParaRPr lang="nl-BE">
            <a:latin typeface="Ubuntu" pitchFamily="34" charset="0"/>
          </a:endParaRPr>
        </a:p>
      </dgm:t>
    </dgm:pt>
    <dgm:pt modelId="{19C68220-1D34-49CA-AACE-F302FA74027E}">
      <dgm:prSet phldrT="[Text]"/>
      <dgm:spPr>
        <a:xfrm>
          <a:off x="3575539" y="175825"/>
          <a:ext cx="1319211" cy="527684"/>
        </a:xfrm>
        <a:prstGeom prst="chevron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nl-BE">
              <a:solidFill>
                <a:sysClr val="window" lastClr="FFFFFF"/>
              </a:solidFill>
              <a:latin typeface="Ubuntu" pitchFamily="34" charset="0"/>
              <a:ea typeface="+mn-ea"/>
              <a:cs typeface="+mn-cs"/>
            </a:rPr>
            <a:t>Action result</a:t>
          </a:r>
        </a:p>
      </dgm:t>
    </dgm:pt>
    <dgm:pt modelId="{8B49012F-54B3-436A-868D-88C1E9E16DEA}" type="parTrans" cxnId="{D6004AF0-7B9B-44F0-AE78-ED7741AFE408}">
      <dgm:prSet/>
      <dgm:spPr/>
      <dgm:t>
        <a:bodyPr/>
        <a:lstStyle/>
        <a:p>
          <a:endParaRPr lang="nl-BE">
            <a:latin typeface="Ubuntu" pitchFamily="34" charset="0"/>
          </a:endParaRPr>
        </a:p>
      </dgm:t>
    </dgm:pt>
    <dgm:pt modelId="{ABEBF09B-24A3-4E69-9DBE-50D269C58774}" type="sibTrans" cxnId="{D6004AF0-7B9B-44F0-AE78-ED7741AFE408}">
      <dgm:prSet/>
      <dgm:spPr/>
      <dgm:t>
        <a:bodyPr/>
        <a:lstStyle/>
        <a:p>
          <a:endParaRPr lang="nl-BE">
            <a:latin typeface="Ubuntu" pitchFamily="34" charset="0"/>
          </a:endParaRPr>
        </a:p>
      </dgm:t>
    </dgm:pt>
    <dgm:pt modelId="{7854B650-A141-4BB4-8ED3-D72175C72264}">
      <dgm:prSet phldrT="[Text]"/>
      <dgm:spPr>
        <a:xfrm>
          <a:off x="7123741" y="167588"/>
          <a:ext cx="1319211" cy="527684"/>
        </a:xfrm>
        <a:prstGeom prst="chevron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nl-BE">
              <a:solidFill>
                <a:sysClr val="window" lastClr="FFFFFF"/>
              </a:solidFill>
              <a:latin typeface="Ubuntu" pitchFamily="34" charset="0"/>
              <a:ea typeface="+mn-ea"/>
              <a:cs typeface="+mn-cs"/>
            </a:rPr>
            <a:t>Response </a:t>
          </a:r>
        </a:p>
      </dgm:t>
    </dgm:pt>
    <dgm:pt modelId="{35021B72-CAD1-4BAA-B333-8D4B5CFEE762}" type="parTrans" cxnId="{2A72899A-252D-428D-8D7B-440868E002CB}">
      <dgm:prSet/>
      <dgm:spPr/>
      <dgm:t>
        <a:bodyPr/>
        <a:lstStyle/>
        <a:p>
          <a:endParaRPr lang="nl-BE">
            <a:latin typeface="Ubuntu" pitchFamily="34" charset="0"/>
          </a:endParaRPr>
        </a:p>
      </dgm:t>
    </dgm:pt>
    <dgm:pt modelId="{39AA2D77-DD9B-47E7-A036-559E05392317}" type="sibTrans" cxnId="{2A72899A-252D-428D-8D7B-440868E002CB}">
      <dgm:prSet/>
      <dgm:spPr/>
      <dgm:t>
        <a:bodyPr/>
        <a:lstStyle/>
        <a:p>
          <a:endParaRPr lang="nl-BE">
            <a:latin typeface="Ubuntu" pitchFamily="34" charset="0"/>
          </a:endParaRPr>
        </a:p>
      </dgm:t>
    </dgm:pt>
    <dgm:pt modelId="{4F2982E4-F11B-44C9-994A-7595927522C6}" type="pres">
      <dgm:prSet presAssocID="{0F756D72-FC11-4D67-A41A-0DAB85CCE206}" presName="Name0" presStyleCnt="0">
        <dgm:presLayoutVars>
          <dgm:dir/>
          <dgm:animLvl val="lvl"/>
          <dgm:resizeHandles val="exact"/>
        </dgm:presLayoutVars>
      </dgm:prSet>
      <dgm:spPr/>
    </dgm:pt>
    <dgm:pt modelId="{7AC645CE-CF7F-4E56-8E67-0B01348A9789}" type="pres">
      <dgm:prSet presAssocID="{62FBD5EE-8543-4B9F-85A1-22EE9CA7022B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E5B52721-F330-4170-B37A-52637C89F533}" type="pres">
      <dgm:prSet presAssocID="{B88247F5-E1D9-452E-9C78-300B05982CCA}" presName="parTxOnlySpace" presStyleCnt="0"/>
      <dgm:spPr/>
    </dgm:pt>
    <dgm:pt modelId="{B305B3AE-C230-4207-90A1-982B957F7AAA}" type="pres">
      <dgm:prSet presAssocID="{808DE357-0A3A-4AA5-AD6A-FA785DC5F3D4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9929CC36-0CBE-4983-94F9-2F72396927CD}" type="pres">
      <dgm:prSet presAssocID="{447C8DCC-9AC9-41C6-8F9A-AD8D03AD21BD}" presName="parTxOnlySpace" presStyleCnt="0"/>
      <dgm:spPr/>
    </dgm:pt>
    <dgm:pt modelId="{DEB49C6B-1FF6-4CAB-A195-FF2342E59893}" type="pres">
      <dgm:prSet presAssocID="{39133B2F-9F7F-4BA2-A944-D485A4EE6AB0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BCE32CB2-E38B-489D-B618-597B28D7025F}" type="pres">
      <dgm:prSet presAssocID="{B90FA54A-601B-4C4D-9C53-AE7032F5FE46}" presName="parTxOnlySpace" presStyleCnt="0"/>
      <dgm:spPr/>
    </dgm:pt>
    <dgm:pt modelId="{70D7C2C3-FA68-474A-9717-28C39C6457A2}" type="pres">
      <dgm:prSet presAssocID="{19C68220-1D34-49CA-AACE-F302FA74027E}" presName="parTxOnly" presStyleLbl="node1" presStyleIdx="3" presStyleCnt="5" custLinFactNeighborX="10361" custLinFactNeighborY="1561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A39F75D7-1692-44AA-8BCC-90B817E3FDA2}" type="pres">
      <dgm:prSet presAssocID="{ABEBF09B-24A3-4E69-9DBE-50D269C58774}" presName="parTxOnlySpace" presStyleCnt="0"/>
      <dgm:spPr/>
    </dgm:pt>
    <dgm:pt modelId="{AB77CDCD-02D7-4B70-96F8-5918DCDCB259}" type="pres">
      <dgm:prSet presAssocID="{7854B650-A141-4BB4-8ED3-D72175C72264}" presName="parTxOnly" presStyleLbl="node1" presStyleIdx="4" presStyleCnt="5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</dgm:ptLst>
  <dgm:cxnLst>
    <dgm:cxn modelId="{E2CEB05E-3ABC-4402-8375-EB37E2F59665}" srcId="{0F756D72-FC11-4D67-A41A-0DAB85CCE206}" destId="{62FBD5EE-8543-4B9F-85A1-22EE9CA7022B}" srcOrd="0" destOrd="0" parTransId="{299B505B-235B-4242-81A3-9391B58302D2}" sibTransId="{B88247F5-E1D9-452E-9C78-300B05982CCA}"/>
    <dgm:cxn modelId="{CE1C9941-6A9D-48FF-923D-63C81D79F180}" type="presOf" srcId="{19C68220-1D34-49CA-AACE-F302FA74027E}" destId="{70D7C2C3-FA68-474A-9717-28C39C6457A2}" srcOrd="0" destOrd="0" presId="urn:microsoft.com/office/officeart/2005/8/layout/chevron1"/>
    <dgm:cxn modelId="{22510B6A-C315-4F5B-A769-476FF127D8C1}" type="presOf" srcId="{62FBD5EE-8543-4B9F-85A1-22EE9CA7022B}" destId="{7AC645CE-CF7F-4E56-8E67-0B01348A9789}" srcOrd="0" destOrd="0" presId="urn:microsoft.com/office/officeart/2005/8/layout/chevron1"/>
    <dgm:cxn modelId="{CA018E6E-25A1-47BF-B4CD-4ED16FE1F13D}" type="presOf" srcId="{39133B2F-9F7F-4BA2-A944-D485A4EE6AB0}" destId="{DEB49C6B-1FF6-4CAB-A195-FF2342E59893}" srcOrd="0" destOrd="0" presId="urn:microsoft.com/office/officeart/2005/8/layout/chevron1"/>
    <dgm:cxn modelId="{B87EC757-1AA5-4E71-A641-B8A433C504A4}" srcId="{0F756D72-FC11-4D67-A41A-0DAB85CCE206}" destId="{808DE357-0A3A-4AA5-AD6A-FA785DC5F3D4}" srcOrd="1" destOrd="0" parTransId="{19EE6DD8-34CA-4A55-9C64-02E57430D8A8}" sibTransId="{447C8DCC-9AC9-41C6-8F9A-AD8D03AD21BD}"/>
    <dgm:cxn modelId="{2A72899A-252D-428D-8D7B-440868E002CB}" srcId="{0F756D72-FC11-4D67-A41A-0DAB85CCE206}" destId="{7854B650-A141-4BB4-8ED3-D72175C72264}" srcOrd="4" destOrd="0" parTransId="{35021B72-CAD1-4BAA-B333-8D4B5CFEE762}" sibTransId="{39AA2D77-DD9B-47E7-A036-559E05392317}"/>
    <dgm:cxn modelId="{C1E394B9-63D2-44A3-AC36-5998A50232B1}" srcId="{0F756D72-FC11-4D67-A41A-0DAB85CCE206}" destId="{39133B2F-9F7F-4BA2-A944-D485A4EE6AB0}" srcOrd="2" destOrd="0" parTransId="{07FF5B3F-E232-41D1-A74B-53F2FB943F47}" sibTransId="{B90FA54A-601B-4C4D-9C53-AE7032F5FE46}"/>
    <dgm:cxn modelId="{7C71D8D1-B8E7-4FC2-9310-C8D79DAEA491}" type="presOf" srcId="{0F756D72-FC11-4D67-A41A-0DAB85CCE206}" destId="{4F2982E4-F11B-44C9-994A-7595927522C6}" srcOrd="0" destOrd="0" presId="urn:microsoft.com/office/officeart/2005/8/layout/chevron1"/>
    <dgm:cxn modelId="{6F4D86D2-BADE-44D3-B802-BA3716DAC7BA}" type="presOf" srcId="{808DE357-0A3A-4AA5-AD6A-FA785DC5F3D4}" destId="{B305B3AE-C230-4207-90A1-982B957F7AAA}" srcOrd="0" destOrd="0" presId="urn:microsoft.com/office/officeart/2005/8/layout/chevron1"/>
    <dgm:cxn modelId="{D6004AF0-7B9B-44F0-AE78-ED7741AFE408}" srcId="{0F756D72-FC11-4D67-A41A-0DAB85CCE206}" destId="{19C68220-1D34-49CA-AACE-F302FA74027E}" srcOrd="3" destOrd="0" parTransId="{8B49012F-54B3-436A-868D-88C1E9E16DEA}" sibTransId="{ABEBF09B-24A3-4E69-9DBE-50D269C58774}"/>
    <dgm:cxn modelId="{2A6AF6F4-F762-44CA-B819-3CD991217399}" type="presOf" srcId="{7854B650-A141-4BB4-8ED3-D72175C72264}" destId="{AB77CDCD-02D7-4B70-96F8-5918DCDCB259}" srcOrd="0" destOrd="0" presId="urn:microsoft.com/office/officeart/2005/8/layout/chevron1"/>
    <dgm:cxn modelId="{78FD46BD-8DA6-4D50-BDBB-416DD91F7565}" type="presParOf" srcId="{4F2982E4-F11B-44C9-994A-7595927522C6}" destId="{7AC645CE-CF7F-4E56-8E67-0B01348A9789}" srcOrd="0" destOrd="0" presId="urn:microsoft.com/office/officeart/2005/8/layout/chevron1"/>
    <dgm:cxn modelId="{B2D9380E-0D77-4093-A9E8-929685E4915D}" type="presParOf" srcId="{4F2982E4-F11B-44C9-994A-7595927522C6}" destId="{E5B52721-F330-4170-B37A-52637C89F533}" srcOrd="1" destOrd="0" presId="urn:microsoft.com/office/officeart/2005/8/layout/chevron1"/>
    <dgm:cxn modelId="{4B7664D3-3CB8-49C6-B072-DB71B5FE4FFD}" type="presParOf" srcId="{4F2982E4-F11B-44C9-994A-7595927522C6}" destId="{B305B3AE-C230-4207-90A1-982B957F7AAA}" srcOrd="2" destOrd="0" presId="urn:microsoft.com/office/officeart/2005/8/layout/chevron1"/>
    <dgm:cxn modelId="{E60A8539-2699-405B-9644-FB200D38271C}" type="presParOf" srcId="{4F2982E4-F11B-44C9-994A-7595927522C6}" destId="{9929CC36-0CBE-4983-94F9-2F72396927CD}" srcOrd="3" destOrd="0" presId="urn:microsoft.com/office/officeart/2005/8/layout/chevron1"/>
    <dgm:cxn modelId="{DB3D0E38-E0CF-4C4E-BEB2-A76F94B071A0}" type="presParOf" srcId="{4F2982E4-F11B-44C9-994A-7595927522C6}" destId="{DEB49C6B-1FF6-4CAB-A195-FF2342E59893}" srcOrd="4" destOrd="0" presId="urn:microsoft.com/office/officeart/2005/8/layout/chevron1"/>
    <dgm:cxn modelId="{878B471F-2ABE-4B8C-BBD2-248BE015092B}" type="presParOf" srcId="{4F2982E4-F11B-44C9-994A-7595927522C6}" destId="{BCE32CB2-E38B-489D-B618-597B28D7025F}" srcOrd="5" destOrd="0" presId="urn:microsoft.com/office/officeart/2005/8/layout/chevron1"/>
    <dgm:cxn modelId="{3979E2BD-EBC7-4F30-9972-7C3DF5C3F4C1}" type="presParOf" srcId="{4F2982E4-F11B-44C9-994A-7595927522C6}" destId="{70D7C2C3-FA68-474A-9717-28C39C6457A2}" srcOrd="6" destOrd="0" presId="urn:microsoft.com/office/officeart/2005/8/layout/chevron1"/>
    <dgm:cxn modelId="{08C89BA3-2F7B-4E01-A84C-1B7EB01807E4}" type="presParOf" srcId="{4F2982E4-F11B-44C9-994A-7595927522C6}" destId="{A39F75D7-1692-44AA-8BCC-90B817E3FDA2}" srcOrd="7" destOrd="0" presId="urn:microsoft.com/office/officeart/2005/8/layout/chevron1"/>
    <dgm:cxn modelId="{8EF976B5-B53F-4DD7-956D-8B5EC6BC627C}" type="presParOf" srcId="{4F2982E4-F11B-44C9-994A-7595927522C6}" destId="{AB77CDCD-02D7-4B70-96F8-5918DCDCB25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645CE-CF7F-4E56-8E67-0B01348A9789}">
      <dsp:nvSpPr>
        <dsp:cNvPr id="0" name=""/>
        <dsp:cNvSpPr/>
      </dsp:nvSpPr>
      <dsp:spPr>
        <a:xfrm>
          <a:off x="2061" y="64525"/>
          <a:ext cx="1834528" cy="733811"/>
        </a:xfrm>
        <a:prstGeom prst="chevron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 dirty="0">
              <a:solidFill>
                <a:sysClr val="window" lastClr="FFFFFF"/>
              </a:solidFill>
              <a:latin typeface="Ubuntu" pitchFamily="34" charset="0"/>
              <a:ea typeface="+mn-ea"/>
              <a:cs typeface="+mn-cs"/>
            </a:rPr>
            <a:t>Request</a:t>
          </a:r>
        </a:p>
      </dsp:txBody>
      <dsp:txXfrm>
        <a:off x="368967" y="64525"/>
        <a:ext cx="1100717" cy="733811"/>
      </dsp:txXfrm>
    </dsp:sp>
    <dsp:sp modelId="{B305B3AE-C230-4207-90A1-982B957F7AAA}">
      <dsp:nvSpPr>
        <dsp:cNvPr id="0" name=""/>
        <dsp:cNvSpPr/>
      </dsp:nvSpPr>
      <dsp:spPr>
        <a:xfrm>
          <a:off x="1653136" y="64525"/>
          <a:ext cx="1834528" cy="733811"/>
        </a:xfrm>
        <a:prstGeom prst="chevron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>
              <a:solidFill>
                <a:sysClr val="window" lastClr="FFFFFF"/>
              </a:solidFill>
              <a:latin typeface="Ubuntu" pitchFamily="34" charset="0"/>
              <a:ea typeface="+mn-ea"/>
              <a:cs typeface="+mn-cs"/>
            </a:rPr>
            <a:t>Routing</a:t>
          </a:r>
        </a:p>
      </dsp:txBody>
      <dsp:txXfrm>
        <a:off x="2020042" y="64525"/>
        <a:ext cx="1100717" cy="733811"/>
      </dsp:txXfrm>
    </dsp:sp>
    <dsp:sp modelId="{DEB49C6B-1FF6-4CAB-A195-FF2342E59893}">
      <dsp:nvSpPr>
        <dsp:cNvPr id="0" name=""/>
        <dsp:cNvSpPr/>
      </dsp:nvSpPr>
      <dsp:spPr>
        <a:xfrm>
          <a:off x="3304212" y="64525"/>
          <a:ext cx="1834528" cy="733811"/>
        </a:xfrm>
        <a:prstGeom prst="chevron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>
              <a:solidFill>
                <a:sysClr val="window" lastClr="FFFFFF"/>
              </a:solidFill>
              <a:latin typeface="Ubuntu" pitchFamily="34" charset="0"/>
              <a:ea typeface="+mn-ea"/>
              <a:cs typeface="+mn-cs"/>
            </a:rPr>
            <a:t>Controller</a:t>
          </a:r>
        </a:p>
      </dsp:txBody>
      <dsp:txXfrm>
        <a:off x="3671118" y="64525"/>
        <a:ext cx="1100717" cy="733811"/>
      </dsp:txXfrm>
    </dsp:sp>
    <dsp:sp modelId="{70D7C2C3-FA68-474A-9717-28C39C6457A2}">
      <dsp:nvSpPr>
        <dsp:cNvPr id="0" name=""/>
        <dsp:cNvSpPr/>
      </dsp:nvSpPr>
      <dsp:spPr>
        <a:xfrm>
          <a:off x="4974295" y="75980"/>
          <a:ext cx="1834528" cy="733811"/>
        </a:xfrm>
        <a:prstGeom prst="chevron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>
              <a:solidFill>
                <a:sysClr val="window" lastClr="FFFFFF"/>
              </a:solidFill>
              <a:latin typeface="Ubuntu" pitchFamily="34" charset="0"/>
              <a:ea typeface="+mn-ea"/>
              <a:cs typeface="+mn-cs"/>
            </a:rPr>
            <a:t>Action result</a:t>
          </a:r>
        </a:p>
      </dsp:txBody>
      <dsp:txXfrm>
        <a:off x="5341201" y="75980"/>
        <a:ext cx="1100717" cy="733811"/>
      </dsp:txXfrm>
    </dsp:sp>
    <dsp:sp modelId="{AB77CDCD-02D7-4B70-96F8-5918DCDCB259}">
      <dsp:nvSpPr>
        <dsp:cNvPr id="0" name=""/>
        <dsp:cNvSpPr/>
      </dsp:nvSpPr>
      <dsp:spPr>
        <a:xfrm>
          <a:off x="6606363" y="64525"/>
          <a:ext cx="1834528" cy="733811"/>
        </a:xfrm>
        <a:prstGeom prst="chevron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>
              <a:solidFill>
                <a:sysClr val="window" lastClr="FFFFFF"/>
              </a:solidFill>
              <a:latin typeface="Ubuntu" pitchFamily="34" charset="0"/>
              <a:ea typeface="+mn-ea"/>
              <a:cs typeface="+mn-cs"/>
            </a:rPr>
            <a:t>Response </a:t>
          </a:r>
        </a:p>
      </dsp:txBody>
      <dsp:txXfrm>
        <a:off x="6973269" y="64525"/>
        <a:ext cx="1100717" cy="733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12-1-2019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https://docs.microsoft.com/en-us/aspnet/core/web-api/?view=aspnetcore-2.2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618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12-1-2019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12-1-2019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12-1-2019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12-1-2019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12-1-2019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12-1-2019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ASP.NET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812C-BBD8-45B3-9817-7C304036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[</a:t>
            </a:r>
            <a:r>
              <a:rPr lang="fr-BE" sz="2800" dirty="0" err="1"/>
              <a:t>ApiController</a:t>
            </a:r>
            <a:r>
              <a:rPr lang="fr-BE" dirty="0"/>
              <a:t>]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BAB0-D8DC-40CB-A55A-AD01B4985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Introduced</a:t>
            </a:r>
            <a:r>
              <a:rPr lang="fr-BE" dirty="0"/>
              <a:t> in ASP.NET </a:t>
            </a:r>
            <a:r>
              <a:rPr lang="fr-BE" dirty="0" err="1"/>
              <a:t>Core</a:t>
            </a:r>
            <a:r>
              <a:rPr lang="fr-BE" dirty="0"/>
              <a:t> 2.1</a:t>
            </a:r>
          </a:p>
          <a:p>
            <a:pPr lvl="1"/>
            <a:r>
              <a:rPr lang="fr-BE" dirty="0"/>
              <a:t>Set compatibility version in startup class</a:t>
            </a:r>
          </a:p>
          <a:p>
            <a:pPr lvl="1"/>
            <a:endParaRPr lang="fr-BE" dirty="0"/>
          </a:p>
          <a:p>
            <a:r>
              <a:rPr lang="fr-BE" dirty="0" err="1"/>
              <a:t>Why</a:t>
            </a:r>
            <a:endParaRPr lang="fr-BE" dirty="0"/>
          </a:p>
          <a:p>
            <a:pPr lvl="1"/>
            <a:r>
              <a:rPr lang="fr-BE" sz="2000" dirty="0" err="1"/>
              <a:t>Automatically</a:t>
            </a:r>
            <a:r>
              <a:rPr lang="fr-BE" sz="2000" dirty="0"/>
              <a:t> return HTTP 400 </a:t>
            </a:r>
            <a:r>
              <a:rPr lang="fr-BE" sz="2000" dirty="0" err="1"/>
              <a:t>response</a:t>
            </a:r>
            <a:r>
              <a:rPr lang="fr-BE" sz="2000" dirty="0"/>
              <a:t> </a:t>
            </a:r>
            <a:r>
              <a:rPr lang="fr-BE" sz="2000" dirty="0" err="1"/>
              <a:t>when</a:t>
            </a:r>
            <a:r>
              <a:rPr lang="fr-BE" sz="2000" dirty="0"/>
              <a:t> </a:t>
            </a:r>
            <a:r>
              <a:rPr lang="fr-BE" sz="2000" dirty="0" err="1"/>
              <a:t>ModelState</a:t>
            </a:r>
            <a:r>
              <a:rPr lang="fr-BE" sz="2000" dirty="0"/>
              <a:t> fails</a:t>
            </a:r>
          </a:p>
          <a:p>
            <a:pPr lvl="1"/>
            <a:r>
              <a:rPr lang="fr-BE" sz="2000" dirty="0" err="1"/>
              <a:t>Binds</a:t>
            </a:r>
            <a:r>
              <a:rPr lang="fr-BE" sz="2000" dirty="0"/>
              <a:t> source </a:t>
            </a:r>
            <a:r>
              <a:rPr lang="fr-BE" sz="2000" dirty="0" err="1"/>
              <a:t>parameters</a:t>
            </a:r>
            <a:r>
              <a:rPr lang="fr-BE" sz="2000" dirty="0"/>
              <a:t> (</a:t>
            </a:r>
            <a:r>
              <a:rPr lang="fr-BE" sz="2000" dirty="0" err="1"/>
              <a:t>FromBody</a:t>
            </a:r>
            <a:r>
              <a:rPr lang="fr-BE" sz="2000" dirty="0"/>
              <a:t>, </a:t>
            </a:r>
            <a:r>
              <a:rPr lang="fr-BE" sz="2000" dirty="0" err="1"/>
              <a:t>FromForm</a:t>
            </a:r>
            <a:r>
              <a:rPr lang="fr-BE" sz="2000" dirty="0"/>
              <a:t>, …)</a:t>
            </a:r>
          </a:p>
          <a:p>
            <a:pPr lvl="1"/>
            <a:r>
              <a:rPr lang="fr-BE" sz="2000" dirty="0" err="1"/>
              <a:t>Multipart</a:t>
            </a:r>
            <a:r>
              <a:rPr lang="fr-BE" sz="2000" dirty="0"/>
              <a:t>/</a:t>
            </a:r>
            <a:r>
              <a:rPr lang="fr-BE" sz="2000" dirty="0" err="1"/>
              <a:t>form</a:t>
            </a:r>
            <a:r>
              <a:rPr lang="fr-BE" sz="2000" dirty="0"/>
              <a:t>-data </a:t>
            </a:r>
            <a:r>
              <a:rPr lang="fr-BE" sz="2000" dirty="0" err="1"/>
              <a:t>request</a:t>
            </a:r>
            <a:r>
              <a:rPr lang="fr-BE" sz="2000" dirty="0"/>
              <a:t> </a:t>
            </a:r>
            <a:r>
              <a:rPr lang="fr-BE" sz="2000" dirty="0" err="1"/>
              <a:t>inference</a:t>
            </a:r>
            <a:endParaRPr lang="fr-BE" sz="2000" dirty="0"/>
          </a:p>
          <a:p>
            <a:pPr lvl="1"/>
            <a:r>
              <a:rPr lang="fr-BE" sz="2000" dirty="0" err="1"/>
              <a:t>Attribute</a:t>
            </a:r>
            <a:r>
              <a:rPr lang="fr-BE" sz="2000" dirty="0"/>
              <a:t> </a:t>
            </a:r>
            <a:r>
              <a:rPr lang="fr-BE" sz="2000" dirty="0" err="1"/>
              <a:t>routing</a:t>
            </a:r>
            <a:r>
              <a:rPr lang="fr-BE" sz="2000" dirty="0"/>
              <a:t> </a:t>
            </a:r>
            <a:r>
              <a:rPr lang="fr-BE" sz="2000" dirty="0" err="1"/>
              <a:t>requirement</a:t>
            </a:r>
            <a:endParaRPr lang="fr-BE" sz="2000" dirty="0"/>
          </a:p>
        </p:txBody>
      </p:sp>
    </p:spTree>
    <p:extLst>
      <p:ext uri="{BB962C8B-B14F-4D97-AF65-F5344CB8AC3E}">
        <p14:creationId xmlns:p14="http://schemas.microsoft.com/office/powerpoint/2010/main" val="2817278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F3B91-C1DA-4091-A212-C2B14FD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Convention over Configuration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51C9-FB6C-4755-9031-C36F8BCB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Controllers are controllers because they end with the word Controller</a:t>
            </a:r>
          </a:p>
          <a:p>
            <a:pPr lvl="1"/>
            <a:r>
              <a:rPr lang="nl-BE" dirty="0"/>
              <a:t>Convention over configuration means that this is not configured but we agree on it</a:t>
            </a:r>
          </a:p>
          <a:p>
            <a:pPr lvl="1"/>
            <a:endParaRPr lang="nl-BE" dirty="0"/>
          </a:p>
          <a:p>
            <a:r>
              <a:rPr lang="nl-BE" dirty="0"/>
              <a:t>Conventions can be changed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A8CA9D-9DCF-40C3-8BA5-F8B429993815}"/>
              </a:ext>
            </a:extLst>
          </p:cNvPr>
          <p:cNvSpPr/>
          <p:nvPr/>
        </p:nvSpPr>
        <p:spPr>
          <a:xfrm>
            <a:off x="950162" y="3199940"/>
            <a:ext cx="8948737" cy="13234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services.AddMvc(o =&gt;</a:t>
            </a: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o.Conventions.Add(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ElmosApiControllerConvention());</a:t>
            </a: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633797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F3B91-C1DA-4091-A212-C2B14FD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Convention over Configuration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FE54BB-4A36-4F9D-9D9E-C170A8219984}"/>
              </a:ext>
            </a:extLst>
          </p:cNvPr>
          <p:cNvSpPr/>
          <p:nvPr/>
        </p:nvSpPr>
        <p:spPr>
          <a:xfrm>
            <a:off x="272112" y="810841"/>
            <a:ext cx="12178967" cy="50013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>
                <a:solidFill>
                  <a:srgbClr val="2B91AF"/>
                </a:solidFill>
                <a:latin typeface="Consolas" panose="020B0609020204030204" pitchFamily="49" charset="0"/>
              </a:rPr>
              <a:t>ElmosApiControllerConvention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: IApplicationModelConvention</a:t>
            </a:r>
            <a:r>
              <a:rPr lang="en-BE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Apply(ApplicationModel application)</a:t>
            </a:r>
            <a:r>
              <a:rPr lang="en-BE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controllers = Assembly.GetExecutingAssembly().GetExportedTypes().Where(t =&gt; t.Name.EndsWith(</a:t>
            </a:r>
            <a:r>
              <a:rPr lang="nl-BE" sz="1100" dirty="0">
                <a:solidFill>
                  <a:srgbClr val="A31515"/>
                </a:solidFill>
                <a:latin typeface="Consolas" panose="020B0609020204030204" pitchFamily="49" charset="0"/>
              </a:rPr>
              <a:t>"Api"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en-BE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(var controller 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controllers)</a:t>
            </a:r>
            <a:r>
              <a:rPr lang="en-BE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 controllerName = controller.Name.Replace(</a:t>
            </a:r>
            <a:r>
              <a:rPr lang="it-IT" sz="1100" dirty="0">
                <a:solidFill>
                  <a:srgbClr val="A31515"/>
                </a:solidFill>
                <a:latin typeface="Consolas" panose="020B0609020204030204" pitchFamily="49" charset="0"/>
              </a:rPr>
              <a:t>"Api"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11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it-IT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model = 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ControllerModel(controller.GetTypeInfo(), controller.GetCustomAttributes().ToArray());</a:t>
            </a:r>
          </a:p>
          <a:p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model.ControllerName = controllerName;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model.Selectors.Add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SelectorModel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AttributeRouteModel = 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AttributeRouteModel()</a:t>
            </a:r>
          </a:p>
          <a:p>
            <a:r>
              <a:rPr lang="en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Template = </a:t>
            </a:r>
            <a:r>
              <a:rPr lang="nl-BE" sz="11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{controller.Namespace.Replace(</a:t>
            </a:r>
            <a:r>
              <a:rPr lang="nl-BE" sz="1100" dirty="0">
                <a:solidFill>
                  <a:srgbClr val="A31515"/>
                </a:solidFill>
                <a:latin typeface="Consolas" panose="020B0609020204030204" pitchFamily="49" charset="0"/>
              </a:rPr>
              <a:t>"."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sz="1100" dirty="0">
                <a:solidFill>
                  <a:srgbClr val="A31515"/>
                </a:solidFill>
                <a:latin typeface="Consolas" panose="020B0609020204030204" pitchFamily="49" charset="0"/>
              </a:rPr>
              <a:t>"/"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nl-BE" sz="11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{controllerName}</a:t>
            </a:r>
            <a:r>
              <a:rPr lang="nl-BE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BE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(var action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controller.GetMethods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().Where(p =&gt;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p.ReturnType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  <a:r>
              <a:rPr lang="en-BE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actionModel = 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ActionModel(action, 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[] {</a:t>
            </a:r>
          </a:p>
          <a:p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HttpGetAttribute() })</a:t>
            </a:r>
          </a:p>
          <a:p>
            <a:r>
              <a:rPr lang="en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ActionName = action.Name</a:t>
            </a:r>
          </a:p>
          <a:p>
            <a:r>
              <a:rPr lang="en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actionModel.Selectors.Add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SelectorModel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model.Actions.Add(actionModel);</a:t>
            </a:r>
          </a:p>
          <a:p>
            <a:r>
              <a:rPr lang="en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nl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application.Controllers.Add(model);</a:t>
            </a:r>
          </a:p>
          <a:p>
            <a:r>
              <a:rPr lang="en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BE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BE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sz="1100" dirty="0"/>
          </a:p>
        </p:txBody>
      </p:sp>
    </p:spTree>
    <p:extLst>
      <p:ext uri="{BB962C8B-B14F-4D97-AF65-F5344CB8AC3E}">
        <p14:creationId xmlns:p14="http://schemas.microsoft.com/office/powerpoint/2010/main" val="174637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Controllers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Actions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47387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E88A09-CCDA-4A10-9221-42016FCD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Actions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BCA18B-B7E8-4FFE-A963-6DED84A0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Public </a:t>
            </a:r>
            <a:r>
              <a:rPr lang="fr-BE" dirty="0" err="1"/>
              <a:t>methods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potential</a:t>
            </a:r>
            <a:r>
              <a:rPr lang="fr-BE" dirty="0"/>
              <a:t> input </a:t>
            </a:r>
            <a:r>
              <a:rPr lang="fr-BE" dirty="0" err="1"/>
              <a:t>parameters</a:t>
            </a:r>
            <a:endParaRPr lang="fr-BE" dirty="0"/>
          </a:p>
          <a:p>
            <a:pPr lvl="1"/>
            <a:r>
              <a:rPr lang="fr-BE" sz="2000" dirty="0"/>
              <a:t>Can return </a:t>
            </a:r>
            <a:r>
              <a:rPr lang="fr-BE" sz="2000" dirty="0" err="1"/>
              <a:t>any</a:t>
            </a:r>
            <a:r>
              <a:rPr lang="fr-BE" sz="2000" dirty="0"/>
              <a:t> type</a:t>
            </a:r>
          </a:p>
          <a:p>
            <a:pPr lvl="1"/>
            <a:r>
              <a:rPr lang="fr-BE" sz="2000" dirty="0" err="1"/>
              <a:t>Mostly</a:t>
            </a:r>
            <a:r>
              <a:rPr lang="fr-BE" sz="2000" dirty="0"/>
              <a:t> </a:t>
            </a:r>
            <a:r>
              <a:rPr lang="fr-BE" sz="2000" dirty="0" err="1">
                <a:latin typeface="Consolas" panose="020B0609020204030204" pitchFamily="49" charset="0"/>
              </a:rPr>
              <a:t>IActionResult</a:t>
            </a:r>
            <a:endParaRPr lang="fr-BE" sz="2000" dirty="0">
              <a:latin typeface="Consolas" panose="020B0609020204030204" pitchFamily="49" charset="0"/>
            </a:endParaRPr>
          </a:p>
          <a:p>
            <a:pPr lvl="1"/>
            <a:endParaRPr lang="fr-BE" dirty="0">
              <a:latin typeface="Consolas" panose="020B0609020204030204" pitchFamily="49" charset="0"/>
            </a:endParaRPr>
          </a:p>
          <a:p>
            <a:r>
              <a:rPr lang="nl-BE" dirty="0"/>
              <a:t>Can be prefixed with httpverbs</a:t>
            </a:r>
          </a:p>
          <a:p>
            <a:pPr lvl="1"/>
            <a:r>
              <a:rPr lang="nl-BE" sz="2000" dirty="0"/>
              <a:t>[HttpGet], [HttpPut], [HttpPost], ...</a:t>
            </a:r>
          </a:p>
          <a:p>
            <a:pPr lvl="1"/>
            <a:endParaRPr lang="nl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11455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4EF11A-F149-445A-9B68-9E525C0E0BB0}"/>
              </a:ext>
            </a:extLst>
          </p:cNvPr>
          <p:cNvSpPr/>
          <p:nvPr/>
        </p:nvSpPr>
        <p:spPr>
          <a:xfrm>
            <a:off x="246062" y="184289"/>
            <a:ext cx="10125075" cy="53553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8000"/>
                </a:solidFill>
                <a:latin typeface="Consolas" panose="020B0609020204030204" pitchFamily="49" charset="0"/>
              </a:rPr>
              <a:t>	// GET: api/Customer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[HttpGet]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IEnumerable&lt;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&gt; Get()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{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"value1"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"value2"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8000"/>
                </a:solidFill>
                <a:latin typeface="Consolas" panose="020B0609020204030204" pitchFamily="49" charset="0"/>
              </a:rPr>
              <a:t>// GET: api/Customer/5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[HttpGet(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"{id}"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 Name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"Get"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Get(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"value"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8000"/>
                </a:solidFill>
                <a:latin typeface="Consolas" panose="020B0609020204030204" pitchFamily="49" charset="0"/>
              </a:rPr>
              <a:t>// POST: api/Customer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[HttpPost]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Post([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FromBody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10986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B5D7A-ABA3-4D93-8DD6-D916BC8F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ControllerBase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5F10-5C47-48F2-B754-3C32FAF1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Inheriting from ControllerBase offers more built-in functionality to help you with your actions</a:t>
            </a:r>
          </a:p>
          <a:p>
            <a:pPr lvl="1"/>
            <a:r>
              <a:rPr lang="nl-BE" dirty="0"/>
              <a:t>Extra helper methods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3D1833-E303-451A-B809-71830B013839}"/>
              </a:ext>
            </a:extLst>
          </p:cNvPr>
          <p:cNvSpPr/>
          <p:nvPr/>
        </p:nvSpPr>
        <p:spPr>
          <a:xfrm>
            <a:off x="602878" y="2693125"/>
            <a:ext cx="9501187" cy="19389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[HttpGet(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"{id}"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Name =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"Get"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id)</a:t>
            </a: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(id &gt; 0)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Ok(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"value"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NotFound();</a:t>
            </a: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3991076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Controllers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Filters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73157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13502-14DB-4C41-B89D-D94B7F13F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86789" y="1915220"/>
            <a:ext cx="5625691" cy="20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04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999F-FF17-4830-AC10-31204756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EF2A8-D681-44A4-9339-ACBBE3709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Authorization filters</a:t>
            </a:r>
          </a:p>
          <a:p>
            <a:pPr lvl="1"/>
            <a:r>
              <a:rPr lang="nl-BE" sz="2000" dirty="0"/>
              <a:t>Always run first</a:t>
            </a:r>
          </a:p>
          <a:p>
            <a:pPr lvl="1"/>
            <a:r>
              <a:rPr lang="nl-BE" sz="2000" dirty="0"/>
              <a:t>Determine if the user has sufficient privileges</a:t>
            </a:r>
          </a:p>
          <a:p>
            <a:pPr lvl="1"/>
            <a:endParaRPr lang="nl-BE" dirty="0"/>
          </a:p>
          <a:p>
            <a:r>
              <a:rPr lang="nl-BE" dirty="0"/>
              <a:t>Resource filters</a:t>
            </a:r>
          </a:p>
          <a:p>
            <a:pPr lvl="1"/>
            <a:r>
              <a:rPr lang="nl-BE" sz="2000" dirty="0"/>
              <a:t>After authorization and before modelbinding</a:t>
            </a:r>
          </a:p>
          <a:p>
            <a:pPr lvl="1"/>
            <a:r>
              <a:rPr lang="nl-BE" sz="2000" dirty="0"/>
              <a:t>Run logic before the rest of the pipeline</a:t>
            </a:r>
          </a:p>
          <a:p>
            <a:pPr lvl="1"/>
            <a:endParaRPr lang="nl-BE" dirty="0"/>
          </a:p>
          <a:p>
            <a:r>
              <a:rPr lang="nl-BE" dirty="0"/>
              <a:t>Action filters</a:t>
            </a:r>
          </a:p>
          <a:p>
            <a:pPr lvl="1"/>
            <a:r>
              <a:rPr lang="nl-BE" sz="2000" dirty="0"/>
              <a:t>Before and after an action method</a:t>
            </a:r>
          </a:p>
          <a:p>
            <a:pPr lvl="1"/>
            <a:r>
              <a:rPr lang="nl-BE" sz="2000" dirty="0"/>
              <a:t>Manipulate request or response</a:t>
            </a:r>
          </a:p>
          <a:p>
            <a:pPr lvl="1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1597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plant control room">
            <a:extLst>
              <a:ext uri="{FF2B5EF4-FFF2-40B4-BE49-F238E27FC236}">
                <a16:creationId xmlns:a16="http://schemas.microsoft.com/office/drawing/2014/main" id="{4CFB37BB-7005-4242-A0FF-8CFE33205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5661"/>
            <a:ext cx="10688638" cy="71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D4E53CE-BE8A-4068-907B-70F07E730D28}"/>
              </a:ext>
            </a:extLst>
          </p:cNvPr>
          <p:cNvSpPr txBox="1">
            <a:spLocks/>
          </p:cNvSpPr>
          <p:nvPr/>
        </p:nvSpPr>
        <p:spPr>
          <a:xfrm>
            <a:off x="171450" y="154364"/>
            <a:ext cx="7981950" cy="1255336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BE">
                <a:solidFill>
                  <a:schemeClr val="bg1"/>
                </a:solidFill>
              </a:rPr>
              <a:t>The heart of your application</a:t>
            </a:r>
            <a:br>
              <a:rPr lang="nl-BE">
                <a:solidFill>
                  <a:schemeClr val="bg1"/>
                </a:solidFill>
              </a:rPr>
            </a:br>
            <a:r>
              <a:rPr lang="nl-BE">
                <a:solidFill>
                  <a:schemeClr val="bg1"/>
                </a:solidFill>
              </a:rPr>
              <a:t>Handles incoming request, provide response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94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999F-FF17-4830-AC10-31204756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EF2A8-D681-44A4-9339-ACBBE3709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Exception filters</a:t>
            </a:r>
          </a:p>
          <a:p>
            <a:pPr lvl="1"/>
            <a:r>
              <a:rPr lang="nl-BE" sz="2000" dirty="0"/>
              <a:t>When unhandled exception occurs</a:t>
            </a:r>
          </a:p>
          <a:p>
            <a:pPr lvl="1"/>
            <a:endParaRPr lang="nl-BE" dirty="0"/>
          </a:p>
          <a:p>
            <a:r>
              <a:rPr lang="nl-BE" dirty="0"/>
              <a:t>Result filters</a:t>
            </a:r>
          </a:p>
          <a:p>
            <a:pPr lvl="1"/>
            <a:r>
              <a:rPr lang="nl-BE" sz="2000" dirty="0"/>
              <a:t>Immediately before results are executed and only when the action is completed successfully</a:t>
            </a:r>
          </a:p>
          <a:p>
            <a:pPr lvl="1"/>
            <a:endParaRPr lang="nl-BE" dirty="0"/>
          </a:p>
          <a:p>
            <a:pPr lvl="1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50468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3317A-BD99-4944-AEFF-489EF3F9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82030-4BF6-41D1-BB1F-7BFB5473B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Introduction</a:t>
            </a:r>
          </a:p>
          <a:p>
            <a:r>
              <a:rPr lang="nl-BE" dirty="0"/>
              <a:t>Getting Started</a:t>
            </a:r>
          </a:p>
          <a:p>
            <a:pPr lvl="1"/>
            <a:r>
              <a:rPr lang="nl-BE" dirty="0"/>
              <a:t>Angular CLI</a:t>
            </a:r>
          </a:p>
          <a:p>
            <a:r>
              <a:rPr lang="nl-BE" dirty="0"/>
              <a:t>Project Overview</a:t>
            </a:r>
          </a:p>
          <a:p>
            <a:r>
              <a:rPr lang="nl-BE" dirty="0"/>
              <a:t>Debug Tools</a:t>
            </a:r>
          </a:p>
          <a:p>
            <a:r>
              <a:rPr lang="nl-BE" dirty="0"/>
              <a:t>Dependency Injection</a:t>
            </a:r>
          </a:p>
          <a:p>
            <a:pPr marL="457200" lvl="1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4061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Controllers 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Introduction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5926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C375B8-B993-46C6-BB1C-3EF5CA849533}"/>
              </a:ext>
            </a:extLst>
          </p:cNvPr>
          <p:cNvSpPr/>
          <p:nvPr/>
        </p:nvSpPr>
        <p:spPr>
          <a:xfrm>
            <a:off x="5714842" y="477670"/>
            <a:ext cx="864096" cy="5256584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Controller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49FE4D2-F4B0-4426-9538-630F2514F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02" y="842931"/>
            <a:ext cx="2174614" cy="1759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00AE5-21E4-4F32-ADFE-EED746279ED5}"/>
              </a:ext>
            </a:extLst>
          </p:cNvPr>
          <p:cNvCxnSpPr>
            <a:stCxn id="6" idx="3"/>
          </p:cNvCxnSpPr>
          <p:nvPr/>
        </p:nvCxnSpPr>
        <p:spPr>
          <a:xfrm>
            <a:off x="3929016" y="1722766"/>
            <a:ext cx="1785826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8" name="Picture 4" descr="http://www.agileforall.com/wp-content/uploads/2009/09/working_overtime.jpg">
            <a:extLst>
              <a:ext uri="{FF2B5EF4-FFF2-40B4-BE49-F238E27FC236}">
                <a16:creationId xmlns:a16="http://schemas.microsoft.com/office/drawing/2014/main" id="{ED821DA4-A7EC-4DF4-B50A-D7794397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082" y="2170695"/>
            <a:ext cx="1348273" cy="184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lbow Connector 6">
            <a:extLst>
              <a:ext uri="{FF2B5EF4-FFF2-40B4-BE49-F238E27FC236}">
                <a16:creationId xmlns:a16="http://schemas.microsoft.com/office/drawing/2014/main" id="{5D27D196-9F49-4F18-B6D7-316AF60A5A46}"/>
              </a:ext>
            </a:extLst>
          </p:cNvPr>
          <p:cNvCxnSpPr>
            <a:endCxn id="8" idx="0"/>
          </p:cNvCxnSpPr>
          <p:nvPr/>
        </p:nvCxnSpPr>
        <p:spPr>
          <a:xfrm>
            <a:off x="6146890" y="1722766"/>
            <a:ext cx="2402329" cy="447929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10" name="Picture 5">
            <a:extLst>
              <a:ext uri="{FF2B5EF4-FFF2-40B4-BE49-F238E27FC236}">
                <a16:creationId xmlns:a16="http://schemas.microsoft.com/office/drawing/2014/main" id="{06AD90D2-F3E6-4625-B736-BAAC252F1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02" y="3718030"/>
            <a:ext cx="2174614" cy="1759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BCA55-E1B7-49B1-992D-77812DC6D0A3}"/>
              </a:ext>
            </a:extLst>
          </p:cNvPr>
          <p:cNvCxnSpPr>
            <a:endCxn id="10" idx="3"/>
          </p:cNvCxnSpPr>
          <p:nvPr/>
        </p:nvCxnSpPr>
        <p:spPr>
          <a:xfrm flipH="1">
            <a:off x="3929016" y="4597865"/>
            <a:ext cx="1785826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C2BAAA7F-96C2-4C1D-9D4C-03389995F9EB}"/>
              </a:ext>
            </a:extLst>
          </p:cNvPr>
          <p:cNvCxnSpPr>
            <a:stCxn id="8" idx="2"/>
          </p:cNvCxnSpPr>
          <p:nvPr/>
        </p:nvCxnSpPr>
        <p:spPr>
          <a:xfrm rot="5400000">
            <a:off x="7273185" y="3321831"/>
            <a:ext cx="581788" cy="1970281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82493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AD192-3E83-4601-8428-4C4873C00F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15" y="2528137"/>
            <a:ext cx="1302549" cy="1302549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229B1A77-1144-4566-8A89-BD4DADB0B91C}"/>
              </a:ext>
            </a:extLst>
          </p:cNvPr>
          <p:cNvSpPr/>
          <p:nvPr/>
        </p:nvSpPr>
        <p:spPr>
          <a:xfrm>
            <a:off x="1987345" y="2636544"/>
            <a:ext cx="3404784" cy="465518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5D061B-5C13-405E-B043-2E712AF04F47}"/>
              </a:ext>
            </a:extLst>
          </p:cNvPr>
          <p:cNvSpPr/>
          <p:nvPr/>
        </p:nvSpPr>
        <p:spPr>
          <a:xfrm>
            <a:off x="5473861" y="2623941"/>
            <a:ext cx="964010" cy="1259223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CTRL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5B61D2-296A-476E-ACDA-63D81091D070}"/>
              </a:ext>
            </a:extLst>
          </p:cNvPr>
          <p:cNvSpPr/>
          <p:nvPr/>
        </p:nvSpPr>
        <p:spPr>
          <a:xfrm>
            <a:off x="6970399" y="2623941"/>
            <a:ext cx="1005548" cy="1259223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9ECB20-DD47-441C-BE97-FC32BDBAACE6}"/>
              </a:ext>
            </a:extLst>
          </p:cNvPr>
          <p:cNvSpPr/>
          <p:nvPr/>
        </p:nvSpPr>
        <p:spPr>
          <a:xfrm>
            <a:off x="8563555" y="2605755"/>
            <a:ext cx="940998" cy="1277409"/>
          </a:xfrm>
          <a:prstGeom prst="round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7B783F6-4847-46B0-BC3E-3ADC3D54BA41}"/>
              </a:ext>
            </a:extLst>
          </p:cNvPr>
          <p:cNvSpPr/>
          <p:nvPr/>
        </p:nvSpPr>
        <p:spPr>
          <a:xfrm>
            <a:off x="2027809" y="3123844"/>
            <a:ext cx="3280791" cy="411183"/>
          </a:xfrm>
          <a:prstGeom prst="lef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JSON | XML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1C88B-4770-4780-A287-62FD2AF22F79}"/>
              </a:ext>
            </a:extLst>
          </p:cNvPr>
          <p:cNvSpPr txBox="1"/>
          <p:nvPr/>
        </p:nvSpPr>
        <p:spPr>
          <a:xfrm>
            <a:off x="2042634" y="2412801"/>
            <a:ext cx="953454" cy="276999"/>
          </a:xfrm>
          <a:prstGeom prst="rect">
            <a:avLst/>
          </a:prstGeom>
          <a:solidFill>
            <a:srgbClr val="526DB0">
              <a:alpha val="97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CBC7D-635F-4E70-ACC9-80C174A05042}"/>
              </a:ext>
            </a:extLst>
          </p:cNvPr>
          <p:cNvSpPr txBox="1"/>
          <p:nvPr/>
        </p:nvSpPr>
        <p:spPr>
          <a:xfrm>
            <a:off x="4215504" y="3553687"/>
            <a:ext cx="1078112" cy="276999"/>
          </a:xfrm>
          <a:prstGeom prst="rect">
            <a:avLst/>
          </a:prstGeom>
          <a:solidFill>
            <a:srgbClr val="526DB0">
              <a:alpha val="97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RESPONSE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2E28E175-DAB8-41C9-AC21-4078A53AC38B}"/>
              </a:ext>
            </a:extLst>
          </p:cNvPr>
          <p:cNvSpPr/>
          <p:nvPr/>
        </p:nvSpPr>
        <p:spPr>
          <a:xfrm>
            <a:off x="8479115" y="4568759"/>
            <a:ext cx="1109877" cy="916184"/>
          </a:xfrm>
          <a:prstGeom prst="can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2819EB14-C711-49E4-B6BC-B96C16F77AC3}"/>
              </a:ext>
            </a:extLst>
          </p:cNvPr>
          <p:cNvSpPr/>
          <p:nvPr/>
        </p:nvSpPr>
        <p:spPr>
          <a:xfrm>
            <a:off x="6427883" y="3055410"/>
            <a:ext cx="555090" cy="374814"/>
          </a:xfrm>
          <a:prstGeom prst="left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60D9262C-58ED-470C-BA36-284022A65F4A}"/>
              </a:ext>
            </a:extLst>
          </p:cNvPr>
          <p:cNvSpPr/>
          <p:nvPr/>
        </p:nvSpPr>
        <p:spPr>
          <a:xfrm>
            <a:off x="7988087" y="3047948"/>
            <a:ext cx="555090" cy="374814"/>
          </a:xfrm>
          <a:prstGeom prst="left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CDB475E3-DD3F-4DC2-A77B-2A0100300E30}"/>
              </a:ext>
            </a:extLst>
          </p:cNvPr>
          <p:cNvSpPr/>
          <p:nvPr/>
        </p:nvSpPr>
        <p:spPr>
          <a:xfrm rot="5400000">
            <a:off x="8780237" y="4051985"/>
            <a:ext cx="597944" cy="347952"/>
          </a:xfrm>
          <a:prstGeom prst="left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88BF682-2B02-4540-9E30-A7C40E71B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5582397"/>
              </p:ext>
            </p:extLst>
          </p:nvPr>
        </p:nvGraphicFramePr>
        <p:xfrm>
          <a:off x="1222241" y="989774"/>
          <a:ext cx="8442953" cy="862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5047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BBB7-53B2-42C8-BA61-E1C74E65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Controller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A9207-B5C4-40EA-A122-F14688538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Logically group a section of an application with a set of standard actions or endpoints</a:t>
            </a:r>
          </a:p>
          <a:p>
            <a:endParaRPr lang="nl-BE" dirty="0"/>
          </a:p>
          <a:p>
            <a:r>
              <a:rPr lang="nl-BE" dirty="0"/>
              <a:t>Actions are just functions that can accept parameters, do some logic, and return a specific result</a:t>
            </a:r>
          </a:p>
          <a:p>
            <a:pPr lvl="1"/>
            <a:r>
              <a:rPr lang="nl-BE" sz="2000" dirty="0"/>
              <a:t>Results is propagated down to the HTTP response at the end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187624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9FB1E0-B56E-49AB-903D-A5C660822F53}"/>
              </a:ext>
            </a:extLst>
          </p:cNvPr>
          <p:cNvSpPr/>
          <p:nvPr/>
        </p:nvSpPr>
        <p:spPr>
          <a:xfrm>
            <a:off x="450586" y="1553226"/>
            <a:ext cx="9787466" cy="8309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[ApiController]</a:t>
            </a:r>
          </a:p>
          <a:p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latin typeface="Consolas" panose="020B0609020204030204" pitchFamily="49" charset="0"/>
              </a:rPr>
              <a:t>ValuesController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: ControllerBase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665772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9FB1E0-B56E-49AB-903D-A5C660822F53}"/>
              </a:ext>
            </a:extLst>
          </p:cNvPr>
          <p:cNvSpPr/>
          <p:nvPr/>
        </p:nvSpPr>
        <p:spPr>
          <a:xfrm>
            <a:off x="450586" y="1553226"/>
            <a:ext cx="9787466" cy="8309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[ApiController]</a:t>
            </a:r>
          </a:p>
          <a:p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latin typeface="Consolas" panose="020B0609020204030204" pitchFamily="49" charset="0"/>
              </a:rPr>
              <a:t>ValuesController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: ControllerBase</a:t>
            </a:r>
            <a:endParaRPr lang="en-BE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28DCD-F887-410A-9310-655B22391182}"/>
              </a:ext>
            </a:extLst>
          </p:cNvPr>
          <p:cNvSpPr txBox="1"/>
          <p:nvPr/>
        </p:nvSpPr>
        <p:spPr>
          <a:xfrm>
            <a:off x="450586" y="3262490"/>
            <a:ext cx="9259266" cy="120032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BE" sz="2400" dirty="0" err="1"/>
              <a:t>ControllerBase</a:t>
            </a:r>
            <a:r>
              <a:rPr lang="fr-BE" sz="2400" dirty="0"/>
              <a:t> </a:t>
            </a:r>
            <a:r>
              <a:rPr lang="fr-BE" sz="2400" dirty="0" err="1"/>
              <a:t>provides</a:t>
            </a:r>
            <a:r>
              <a:rPr lang="fr-BE" sz="2400" dirty="0"/>
              <a:t> </a:t>
            </a:r>
            <a:r>
              <a:rPr lang="fr-BE" sz="2400" dirty="0" err="1"/>
              <a:t>access</a:t>
            </a:r>
            <a:r>
              <a:rPr lang="fr-BE" sz="2400" dirty="0"/>
              <a:t> to </a:t>
            </a:r>
            <a:r>
              <a:rPr lang="fr-BE" sz="2400" dirty="0" err="1"/>
              <a:t>several</a:t>
            </a:r>
            <a:r>
              <a:rPr lang="fr-BE" sz="2400" dirty="0"/>
              <a:t> </a:t>
            </a:r>
            <a:r>
              <a:rPr lang="fr-BE" sz="2400" dirty="0" err="1"/>
              <a:t>properties</a:t>
            </a:r>
            <a:r>
              <a:rPr lang="fr-BE" sz="2400" dirty="0"/>
              <a:t> and </a:t>
            </a:r>
            <a:r>
              <a:rPr lang="fr-BE" sz="2400" dirty="0" err="1"/>
              <a:t>methods</a:t>
            </a:r>
            <a:endParaRPr lang="fr-BE" sz="2400" dirty="0"/>
          </a:p>
          <a:p>
            <a:r>
              <a:rPr lang="fr-BE" sz="2400" dirty="0"/>
              <a:t>	</a:t>
            </a:r>
            <a:r>
              <a:rPr lang="fr-BE" sz="2000" dirty="0" err="1"/>
              <a:t>ResultNotFound</a:t>
            </a:r>
            <a:r>
              <a:rPr lang="fr-BE" sz="2000" dirty="0"/>
              <a:t>, </a:t>
            </a:r>
            <a:r>
              <a:rPr lang="fr-BE" sz="2000" dirty="0" err="1"/>
              <a:t>OKResult</a:t>
            </a:r>
            <a:r>
              <a:rPr lang="fr-BE" sz="2000" dirty="0"/>
              <a:t>, …</a:t>
            </a:r>
          </a:p>
          <a:p>
            <a:endParaRPr lang="en-BE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488D34-AD5C-425B-8287-454971D89A13}"/>
              </a:ext>
            </a:extLst>
          </p:cNvPr>
          <p:cNvCxnSpPr/>
          <p:nvPr/>
        </p:nvCxnSpPr>
        <p:spPr>
          <a:xfrm>
            <a:off x="5892800" y="2384223"/>
            <a:ext cx="2359378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879A98-B238-445A-A9EA-3E64400D778F}"/>
              </a:ext>
            </a:extLst>
          </p:cNvPr>
          <p:cNvCxnSpPr>
            <a:stCxn id="3" idx="0"/>
          </p:cNvCxnSpPr>
          <p:nvPr/>
        </p:nvCxnSpPr>
        <p:spPr>
          <a:xfrm flipV="1">
            <a:off x="5080219" y="2528712"/>
            <a:ext cx="1862448" cy="733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634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6578</TotalTime>
  <Words>577</Words>
  <Application>Microsoft Office PowerPoint</Application>
  <PresentationFormat>Custom</PresentationFormat>
  <Paragraphs>147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Consolas</vt:lpstr>
      <vt:lpstr>Lucida Grande</vt:lpstr>
      <vt:lpstr>Ubuntu</vt:lpstr>
      <vt:lpstr>Wingdings</vt:lpstr>
      <vt:lpstr>Office-thema</vt:lpstr>
      <vt:lpstr>ASP.NET</vt:lpstr>
      <vt:lpstr>PowerPoint Presentation</vt:lpstr>
      <vt:lpstr>Agenda</vt:lpstr>
      <vt:lpstr>Controllers </vt:lpstr>
      <vt:lpstr>PowerPoint Presentation</vt:lpstr>
      <vt:lpstr>PowerPoint Presentation</vt:lpstr>
      <vt:lpstr>Controller</vt:lpstr>
      <vt:lpstr>PowerPoint Presentation</vt:lpstr>
      <vt:lpstr>PowerPoint Presentation</vt:lpstr>
      <vt:lpstr>[ApiController]</vt:lpstr>
      <vt:lpstr>Convention over Configuration</vt:lpstr>
      <vt:lpstr>Convention over Configuration</vt:lpstr>
      <vt:lpstr>Controllers</vt:lpstr>
      <vt:lpstr>Actions</vt:lpstr>
      <vt:lpstr>PowerPoint Presentation</vt:lpstr>
      <vt:lpstr>ControllerBase</vt:lpstr>
      <vt:lpstr>Controllers</vt:lpstr>
      <vt:lpstr>PowerPoint Presentation</vt:lpstr>
      <vt:lpstr>Filters</vt:lpstr>
      <vt:lpstr>Filters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77</cp:revision>
  <dcterms:created xsi:type="dcterms:W3CDTF">2016-02-10T13:35:37Z</dcterms:created>
  <dcterms:modified xsi:type="dcterms:W3CDTF">2019-01-12T10:52:33Z</dcterms:modified>
</cp:coreProperties>
</file>